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NA CASA </a:t>
            </a:r>
            <a:br>
              <a:rPr lang="pt-BR" dirty="0"/>
            </a:br>
            <a:r>
              <a:rPr lang="pt-BR" dirty="0"/>
              <a:t>DE MEU PAI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CASA DE MEU PAI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Vai tudo muito bem </a:t>
            </a:r>
          </a:p>
          <a:p>
            <a:r>
              <a:rPr lang="pt-BR" dirty="0"/>
              <a:t>na casa de meu Pai, </a:t>
            </a:r>
          </a:p>
          <a:p>
            <a:r>
              <a:rPr lang="pt-BR" dirty="0"/>
              <a:t>Na casa de meu Pai, </a:t>
            </a:r>
          </a:p>
          <a:p>
            <a:r>
              <a:rPr lang="pt-BR" dirty="0"/>
              <a:t>na casa de meu Pai.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CASA DE MEU PAI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Vai tudo muito bem </a:t>
            </a:r>
          </a:p>
          <a:p>
            <a:r>
              <a:rPr lang="pt-BR" dirty="0"/>
              <a:t>na casa de meu Pai, </a:t>
            </a:r>
          </a:p>
          <a:p>
            <a:r>
              <a:rPr lang="pt-BR" dirty="0"/>
              <a:t>Onde tudo é paz e amor.</a:t>
            </a:r>
          </a:p>
        </p:txBody>
      </p:sp>
    </p:spTree>
    <p:extLst>
      <p:ext uri="{BB962C8B-B14F-4D97-AF65-F5344CB8AC3E}">
        <p14:creationId xmlns:p14="http://schemas.microsoft.com/office/powerpoint/2010/main" val="71068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CASA DE MEU PAI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1CA6D8A-BAC0-46AC-870D-8D05967FF9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me levará à </a:t>
            </a:r>
          </a:p>
          <a:p>
            <a:r>
              <a:rPr lang="pt-BR" dirty="0"/>
              <a:t>casa de meu Pai, </a:t>
            </a:r>
          </a:p>
          <a:p>
            <a:r>
              <a:rPr lang="pt-BR" dirty="0"/>
              <a:t>À casa de meu Pai, </a:t>
            </a:r>
          </a:p>
          <a:p>
            <a:r>
              <a:rPr lang="pt-BR" dirty="0"/>
              <a:t>à casa de meu Pai. </a:t>
            </a:r>
          </a:p>
        </p:txBody>
      </p:sp>
    </p:spTree>
    <p:extLst>
      <p:ext uri="{BB962C8B-B14F-4D97-AF65-F5344CB8AC3E}">
        <p14:creationId xmlns:p14="http://schemas.microsoft.com/office/powerpoint/2010/main" val="1399172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CASA DE MEU PAI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035E530-D26E-4158-91A2-5805413EAA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 me levará à </a:t>
            </a:r>
          </a:p>
          <a:p>
            <a:r>
              <a:rPr lang="pt-BR" dirty="0"/>
              <a:t>casa de meu Pai, </a:t>
            </a:r>
          </a:p>
          <a:p>
            <a:r>
              <a:rPr lang="pt-BR" dirty="0"/>
              <a:t>Onde tudo é paz e amor.</a:t>
            </a:r>
          </a:p>
        </p:txBody>
      </p:sp>
    </p:spTree>
    <p:extLst>
      <p:ext uri="{BB962C8B-B14F-4D97-AF65-F5344CB8AC3E}">
        <p14:creationId xmlns:p14="http://schemas.microsoft.com/office/powerpoint/2010/main" val="2636751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CASA DE MEU PAI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Agora vem comigo </a:t>
            </a:r>
          </a:p>
          <a:p>
            <a:r>
              <a:rPr lang="pt-BR" dirty="0"/>
              <a:t>à casa de meu Pai, </a:t>
            </a:r>
          </a:p>
          <a:p>
            <a:r>
              <a:rPr lang="pt-BR" dirty="0"/>
              <a:t>À casa de meu Pai, </a:t>
            </a:r>
          </a:p>
          <a:p>
            <a:r>
              <a:rPr lang="pt-BR" dirty="0"/>
              <a:t>à casa de meu Pai. </a:t>
            </a:r>
          </a:p>
        </p:txBody>
      </p:sp>
    </p:spTree>
    <p:extLst>
      <p:ext uri="{BB962C8B-B14F-4D97-AF65-F5344CB8AC3E}">
        <p14:creationId xmlns:p14="http://schemas.microsoft.com/office/powerpoint/2010/main" val="1323413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CASA DE MEU PAI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Agora vem comigo </a:t>
            </a:r>
          </a:p>
          <a:p>
            <a:r>
              <a:rPr lang="pt-BR" dirty="0"/>
              <a:t>à casa de meu Pai, </a:t>
            </a:r>
          </a:p>
          <a:p>
            <a:r>
              <a:rPr lang="pt-BR" dirty="0"/>
              <a:t>Onde tudo é paz e amor.</a:t>
            </a:r>
          </a:p>
        </p:txBody>
      </p:sp>
    </p:spTree>
    <p:extLst>
      <p:ext uri="{BB962C8B-B14F-4D97-AF65-F5344CB8AC3E}">
        <p14:creationId xmlns:p14="http://schemas.microsoft.com/office/powerpoint/2010/main" val="1334859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CASA DE MEU PAI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AA3242F-E7FA-4B15-9210-73472D37C4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 verei ali, </a:t>
            </a:r>
          </a:p>
          <a:p>
            <a:r>
              <a:rPr lang="pt-BR" dirty="0"/>
              <a:t>na casa de meu Pai, </a:t>
            </a:r>
          </a:p>
          <a:p>
            <a:r>
              <a:rPr lang="pt-BR" dirty="0"/>
              <a:t>Na casa de meu Pai, </a:t>
            </a:r>
          </a:p>
          <a:p>
            <a:r>
              <a:rPr lang="pt-BR" dirty="0"/>
              <a:t>na casa de meu Pai. </a:t>
            </a:r>
          </a:p>
        </p:txBody>
      </p:sp>
    </p:spTree>
    <p:extLst>
      <p:ext uri="{BB962C8B-B14F-4D97-AF65-F5344CB8AC3E}">
        <p14:creationId xmlns:p14="http://schemas.microsoft.com/office/powerpoint/2010/main" val="2272623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NA CASA DE MEU PAI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D9CC19-AEFC-4332-A15A-C0806CB9E5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 verei ali, </a:t>
            </a:r>
          </a:p>
          <a:p>
            <a:r>
              <a:rPr lang="pt-BR" dirty="0"/>
              <a:t>na casa de meu Pai, </a:t>
            </a:r>
          </a:p>
          <a:p>
            <a:r>
              <a:rPr lang="pt-BR" dirty="0"/>
              <a:t>Onde tudo é paz e </a:t>
            </a:r>
            <a:r>
              <a:rPr lang="pt-BR"/>
              <a:t>amor.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811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205</Words>
  <Application>Microsoft Office PowerPoint</Application>
  <PresentationFormat>Apresentação na tela (16:9)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NA CASA  DE MEU PAI</vt:lpstr>
      <vt:lpstr>NA CASA DE MEU PAI</vt:lpstr>
      <vt:lpstr>NA CASA DE MEU PAI</vt:lpstr>
      <vt:lpstr>NA CASA DE MEU PAI</vt:lpstr>
      <vt:lpstr>NA CASA DE MEU PAI</vt:lpstr>
      <vt:lpstr>NA CASA DE MEU PAI</vt:lpstr>
      <vt:lpstr>NA CASA DE MEU PAI</vt:lpstr>
      <vt:lpstr>NA CASA DE MEU PAI</vt:lpstr>
      <vt:lpstr>NA CASA DE MEU PAI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2019-06-12T23:23:57Z</dcterms:modified>
</cp:coreProperties>
</file>

<file path=docProps/thumbnail.jpeg>
</file>